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1"/>
  </p:notesMasterIdLst>
  <p:sldIdLst>
    <p:sldId id="314" r:id="rId2"/>
    <p:sldId id="317" r:id="rId3"/>
    <p:sldId id="315" r:id="rId4"/>
    <p:sldId id="316" r:id="rId5"/>
    <p:sldId id="259" r:id="rId6"/>
    <p:sldId id="281" r:id="rId7"/>
    <p:sldId id="309" r:id="rId8"/>
    <p:sldId id="310" r:id="rId9"/>
    <p:sldId id="311"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10" d="100"/>
          <a:sy n="110" d="100"/>
        </p:scale>
        <p:origin x="662" y="67"/>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9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0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4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27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61" r:id="rId7"/>
    <p:sldLayoutId id="2147483662" r:id="rId8"/>
    <p:sldLayoutId id="2147483666" r:id="rId9"/>
    <p:sldLayoutId id="2147483668" r:id="rId10"/>
    <p:sldLayoutId id="2147483669" r:id="rId11"/>
    <p:sldLayoutId id="2147483671" r:id="rId12"/>
    <p:sldLayoutId id="2147483673" r:id="rId13"/>
    <p:sldLayoutId id="2147483675" r:id="rId14"/>
    <p:sldLayoutId id="2147483677"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smtClean="0">
                <a:solidFill>
                  <a:schemeClr val="bg1"/>
                </a:solidFill>
                <a:latin typeface="Century Gothic" panose="020B0502020202020204" pitchFamily="34" charset="0"/>
                <a:ea typeface="Montserrat"/>
                <a:cs typeface="Montserrat"/>
                <a:sym typeface="Montserrat"/>
              </a:rPr>
              <a:t>FLORID</a:t>
            </a:r>
            <a:r>
              <a:rPr lang="en" sz="3600" dirty="0" smtClean="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Haitian, Davit,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31" name="Título 1"/>
          <p:cNvSpPr>
            <a:spLocks noGrp="1"/>
          </p:cNvSpPr>
          <p:nvPr>
            <p:ph type="title"/>
          </p:nvPr>
        </p:nvSpPr>
        <p:spPr>
          <a:xfrm>
            <a:off x="713225" y="201100"/>
            <a:ext cx="7717500" cy="755700"/>
          </a:xfrm>
        </p:spPr>
        <p:txBody>
          <a:bodyPr/>
          <a:lstStyle/>
          <a:p>
            <a:r>
              <a:rPr lang="es-ES" dirty="0">
                <a:solidFill>
                  <a:schemeClr val="tx1"/>
                </a:solidFill>
                <a:latin typeface="Century Gothic" panose="020B0502020202020204" pitchFamily="34" charset="0"/>
              </a:rPr>
              <a:t>Integrantes del equipo</a:t>
            </a:r>
          </a:p>
        </p:txBody>
      </p:sp>
      <p:sp>
        <p:nvSpPr>
          <p:cNvPr id="32" name="Rectángulo 31"/>
          <p:cNvSpPr/>
          <p:nvPr/>
        </p:nvSpPr>
        <p:spPr>
          <a:xfrm>
            <a:off x="37841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p:cNvSpPr/>
          <p:nvPr/>
        </p:nvSpPr>
        <p:spPr>
          <a:xfrm>
            <a:off x="1789774"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ángulo 38"/>
          <p:cNvSpPr/>
          <p:nvPr/>
        </p:nvSpPr>
        <p:spPr>
          <a:xfrm>
            <a:off x="3214960"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39"/>
          <p:cNvSpPr/>
          <p:nvPr/>
        </p:nvSpPr>
        <p:spPr>
          <a:xfrm>
            <a:off x="4612486"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Rectángulo 40"/>
          <p:cNvSpPr/>
          <p:nvPr/>
        </p:nvSpPr>
        <p:spPr>
          <a:xfrm>
            <a:off x="6023842"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ángulo 41"/>
          <p:cNvSpPr/>
          <p:nvPr/>
        </p:nvSpPr>
        <p:spPr>
          <a:xfrm>
            <a:off x="743519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p:cNvSpPr/>
          <p:nvPr/>
        </p:nvSpPr>
        <p:spPr>
          <a:xfrm>
            <a:off x="378418" y="1334776"/>
            <a:ext cx="1311478" cy="7754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561;p52"/>
          <p:cNvSpPr/>
          <p:nvPr/>
        </p:nvSpPr>
        <p:spPr>
          <a:xfrm>
            <a:off x="608853" y="1635265"/>
            <a:ext cx="850609" cy="852959"/>
          </a:xfrm>
          <a:prstGeom prst="ellipse">
            <a:avLst/>
          </a:prstGeom>
          <a:blipFill>
            <a:blip r:embed="rId3"/>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Rectángulo 46"/>
          <p:cNvSpPr/>
          <p:nvPr/>
        </p:nvSpPr>
        <p:spPr>
          <a:xfrm>
            <a:off x="1789774" y="1334776"/>
            <a:ext cx="1311478" cy="775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Rectángulo 47"/>
          <p:cNvSpPr/>
          <p:nvPr/>
        </p:nvSpPr>
        <p:spPr>
          <a:xfrm>
            <a:off x="3210224" y="1334776"/>
            <a:ext cx="1316213"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Rectángulo 48"/>
          <p:cNvSpPr/>
          <p:nvPr/>
        </p:nvSpPr>
        <p:spPr>
          <a:xfrm>
            <a:off x="4614678"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49"/>
          <p:cNvSpPr/>
          <p:nvPr/>
        </p:nvSpPr>
        <p:spPr>
          <a:xfrm>
            <a:off x="6023842"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Rectángulo 50"/>
          <p:cNvSpPr/>
          <p:nvPr/>
        </p:nvSpPr>
        <p:spPr>
          <a:xfrm>
            <a:off x="7435198" y="1334776"/>
            <a:ext cx="1311478"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Google Shape;561;p52"/>
          <p:cNvSpPr/>
          <p:nvPr/>
        </p:nvSpPr>
        <p:spPr>
          <a:xfrm>
            <a:off x="204952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61;p52"/>
          <p:cNvSpPr/>
          <p:nvPr/>
        </p:nvSpPr>
        <p:spPr>
          <a:xfrm>
            <a:off x="344065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34;p52"/>
          <p:cNvSpPr/>
          <p:nvPr/>
        </p:nvSpPr>
        <p:spPr>
          <a:xfrm>
            <a:off x="4856019" y="1635266"/>
            <a:ext cx="824346" cy="852958"/>
          </a:xfrm>
          <a:prstGeom prst="ellipse">
            <a:avLst/>
          </a:prstGeom>
          <a:blipFill>
            <a:blip r:embed="rId4"/>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 name="Google Shape;534;p52"/>
          <p:cNvSpPr/>
          <p:nvPr/>
        </p:nvSpPr>
        <p:spPr>
          <a:xfrm>
            <a:off x="6236430" y="1635265"/>
            <a:ext cx="886301" cy="853680"/>
          </a:xfrm>
          <a:prstGeom prst="ellipse">
            <a:avLst/>
          </a:prstGeom>
          <a:blipFill>
            <a:blip r:embed="rId5"/>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61;p52"/>
          <p:cNvSpPr/>
          <p:nvPr/>
        </p:nvSpPr>
        <p:spPr>
          <a:xfrm>
            <a:off x="7665632" y="1635264"/>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Rectángulo 61"/>
          <p:cNvSpPr/>
          <p:nvPr/>
        </p:nvSpPr>
        <p:spPr>
          <a:xfrm>
            <a:off x="228600" y="2657883"/>
            <a:ext cx="1466056"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u="sng" dirty="0"/>
          </a:p>
        </p:txBody>
      </p:sp>
      <p:sp>
        <p:nvSpPr>
          <p:cNvPr id="63" name="Rectángulo 62"/>
          <p:cNvSpPr/>
          <p:nvPr/>
        </p:nvSpPr>
        <p:spPr>
          <a:xfrm>
            <a:off x="1785414" y="2657883"/>
            <a:ext cx="1315837"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p:cNvSpPr/>
          <p:nvPr/>
        </p:nvSpPr>
        <p:spPr>
          <a:xfrm>
            <a:off x="3210223" y="2657883"/>
            <a:ext cx="1320949"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Rectángulo 64"/>
          <p:cNvSpPr/>
          <p:nvPr/>
        </p:nvSpPr>
        <p:spPr>
          <a:xfrm>
            <a:off x="4607750" y="2657883"/>
            <a:ext cx="1316214"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p:cNvSpPr/>
          <p:nvPr/>
        </p:nvSpPr>
        <p:spPr>
          <a:xfrm>
            <a:off x="6023842"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Rectángulo 66"/>
          <p:cNvSpPr/>
          <p:nvPr/>
        </p:nvSpPr>
        <p:spPr>
          <a:xfrm>
            <a:off x="7435198"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Google Shape;391;p49">
            <a:extLst>
              <a:ext uri="{FF2B5EF4-FFF2-40B4-BE49-F238E27FC236}">
                <a16:creationId xmlns:a16="http://schemas.microsoft.com/office/drawing/2014/main" id="{B03A2F01-45DF-2C92-C8C9-126EB34E3A70}"/>
              </a:ext>
            </a:extLst>
          </p:cNvPr>
          <p:cNvSpPr txBox="1">
            <a:spLocks/>
          </p:cNvSpPr>
          <p:nvPr/>
        </p:nvSpPr>
        <p:spPr>
          <a:xfrm>
            <a:off x="579215" y="2655692"/>
            <a:ext cx="90988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Haitian Ji</a:t>
            </a:r>
          </a:p>
          <a:p>
            <a:pPr marL="0" indent="0">
              <a:spcAft>
                <a:spcPts val="1600"/>
              </a:spcAft>
              <a:buFont typeface="Roboto"/>
              <a:buNone/>
            </a:pPr>
            <a:endParaRPr lang="es-ES" sz="1200" b="1" dirty="0">
              <a:latin typeface="Century Gothic" panose="020B0502020202020204" pitchFamily="34" charset="0"/>
            </a:endParaRPr>
          </a:p>
        </p:txBody>
      </p:sp>
      <p:sp>
        <p:nvSpPr>
          <p:cNvPr id="69" name="Google Shape;391;p49">
            <a:extLst>
              <a:ext uri="{FF2B5EF4-FFF2-40B4-BE49-F238E27FC236}">
                <a16:creationId xmlns:a16="http://schemas.microsoft.com/office/drawing/2014/main" id="{B03A2F01-45DF-2C92-C8C9-126EB34E3A70}"/>
              </a:ext>
            </a:extLst>
          </p:cNvPr>
          <p:cNvSpPr txBox="1">
            <a:spLocks/>
          </p:cNvSpPr>
          <p:nvPr/>
        </p:nvSpPr>
        <p:spPr>
          <a:xfrm>
            <a:off x="1761610" y="2662619"/>
            <a:ext cx="138120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Gabriel Argente</a:t>
            </a:r>
          </a:p>
          <a:p>
            <a:pPr marL="0" indent="0">
              <a:spcAft>
                <a:spcPts val="1600"/>
              </a:spcAft>
              <a:buFont typeface="Roboto"/>
              <a:buNone/>
            </a:pPr>
            <a:endParaRPr lang="es-ES" sz="1200" b="1" dirty="0">
              <a:latin typeface="Century Gothic" panose="020B0502020202020204" pitchFamily="34" charset="0"/>
            </a:endParaRPr>
          </a:p>
        </p:txBody>
      </p:sp>
      <p:sp>
        <p:nvSpPr>
          <p:cNvPr id="72" name="Google Shape;391;p49">
            <a:extLst>
              <a:ext uri="{FF2B5EF4-FFF2-40B4-BE49-F238E27FC236}">
                <a16:creationId xmlns:a16="http://schemas.microsoft.com/office/drawing/2014/main" id="{B03A2F01-45DF-2C92-C8C9-126EB34E3A70}"/>
              </a:ext>
            </a:extLst>
          </p:cNvPr>
          <p:cNvSpPr txBox="1">
            <a:spLocks/>
          </p:cNvSpPr>
          <p:nvPr/>
        </p:nvSpPr>
        <p:spPr>
          <a:xfrm>
            <a:off x="3223382" y="2662619"/>
            <a:ext cx="133442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Diego Sánchez</a:t>
            </a:r>
          </a:p>
          <a:p>
            <a:pPr marL="0" indent="0">
              <a:spcAft>
                <a:spcPts val="1600"/>
              </a:spcAft>
              <a:buFont typeface="Roboto"/>
              <a:buNone/>
            </a:pPr>
            <a:endParaRPr lang="es-ES" sz="1200" b="1" dirty="0">
              <a:latin typeface="Century Gothic" panose="020B0502020202020204" pitchFamily="34" charset="0"/>
            </a:endParaRPr>
          </a:p>
        </p:txBody>
      </p:sp>
      <p:sp>
        <p:nvSpPr>
          <p:cNvPr id="73" name="Google Shape;391;p49">
            <a:extLst>
              <a:ext uri="{FF2B5EF4-FFF2-40B4-BE49-F238E27FC236}">
                <a16:creationId xmlns:a16="http://schemas.microsoft.com/office/drawing/2014/main" id="{B03A2F01-45DF-2C92-C8C9-126EB34E3A70}"/>
              </a:ext>
            </a:extLst>
          </p:cNvPr>
          <p:cNvSpPr txBox="1">
            <a:spLocks/>
          </p:cNvSpPr>
          <p:nvPr/>
        </p:nvSpPr>
        <p:spPr>
          <a:xfrm>
            <a:off x="4732641" y="2662619"/>
            <a:ext cx="103084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Davit Costa</a:t>
            </a:r>
          </a:p>
          <a:p>
            <a:pPr marL="0" indent="0">
              <a:spcAft>
                <a:spcPts val="1600"/>
              </a:spcAft>
              <a:buFont typeface="Roboto"/>
              <a:buNone/>
            </a:pPr>
            <a:endParaRPr lang="es-ES" sz="1200" b="1" dirty="0">
              <a:latin typeface="Century Gothic" panose="020B0502020202020204" pitchFamily="34" charset="0"/>
            </a:endParaRPr>
          </a:p>
        </p:txBody>
      </p:sp>
      <p:sp>
        <p:nvSpPr>
          <p:cNvPr id="74" name="Google Shape;391;p49">
            <a:extLst>
              <a:ext uri="{FF2B5EF4-FFF2-40B4-BE49-F238E27FC236}">
                <a16:creationId xmlns:a16="http://schemas.microsoft.com/office/drawing/2014/main" id="{B03A2F01-45DF-2C92-C8C9-126EB34E3A70}"/>
              </a:ext>
            </a:extLst>
          </p:cNvPr>
          <p:cNvSpPr txBox="1">
            <a:spLocks/>
          </p:cNvSpPr>
          <p:nvPr/>
        </p:nvSpPr>
        <p:spPr>
          <a:xfrm>
            <a:off x="6177542" y="2665166"/>
            <a:ext cx="1004075"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Iván López</a:t>
            </a:r>
          </a:p>
          <a:p>
            <a:pPr marL="0" indent="0">
              <a:spcAft>
                <a:spcPts val="1600"/>
              </a:spcAft>
              <a:buFont typeface="Roboto"/>
              <a:buNone/>
            </a:pPr>
            <a:endParaRPr lang="es-ES" sz="1200" b="1" dirty="0">
              <a:latin typeface="Century Gothic" panose="020B0502020202020204" pitchFamily="34" charset="0"/>
            </a:endParaRPr>
          </a:p>
        </p:txBody>
      </p:sp>
      <p:sp>
        <p:nvSpPr>
          <p:cNvPr id="75" name="Google Shape;391;p49">
            <a:extLst>
              <a:ext uri="{FF2B5EF4-FFF2-40B4-BE49-F238E27FC236}">
                <a16:creationId xmlns:a16="http://schemas.microsoft.com/office/drawing/2014/main" id="{B03A2F01-45DF-2C92-C8C9-126EB34E3A70}"/>
              </a:ext>
            </a:extLst>
          </p:cNvPr>
          <p:cNvSpPr txBox="1">
            <a:spLocks/>
          </p:cNvSpPr>
          <p:nvPr/>
        </p:nvSpPr>
        <p:spPr>
          <a:xfrm>
            <a:off x="7474441" y="2662619"/>
            <a:ext cx="123298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Marcos Simón</a:t>
            </a:r>
          </a:p>
          <a:p>
            <a:pPr marL="0" indent="0">
              <a:spcAft>
                <a:spcPts val="1600"/>
              </a:spcAft>
              <a:buFont typeface="Roboto"/>
              <a:buNone/>
            </a:pPr>
            <a:endParaRPr lang="es-ES" sz="1200" b="1" dirty="0">
              <a:latin typeface="Century Gothic" panose="020B0502020202020204" pitchFamily="34" charset="0"/>
            </a:endParaRPr>
          </a:p>
        </p:txBody>
      </p:sp>
      <p:sp>
        <p:nvSpPr>
          <p:cNvPr id="76" name="Google Shape;391;p49">
            <a:extLst>
              <a:ext uri="{FF2B5EF4-FFF2-40B4-BE49-F238E27FC236}">
                <a16:creationId xmlns:a16="http://schemas.microsoft.com/office/drawing/2014/main" id="{B03A2F01-45DF-2C92-C8C9-126EB34E3A70}"/>
              </a:ext>
            </a:extLst>
          </p:cNvPr>
          <p:cNvSpPr txBox="1">
            <a:spLocks/>
          </p:cNvSpPr>
          <p:nvPr/>
        </p:nvSpPr>
        <p:spPr>
          <a:xfrm>
            <a:off x="428213" y="315211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endParaRPr lang="es-ES" sz="1100" dirty="0">
              <a:latin typeface="Century Gothic" panose="020B0502020202020204" pitchFamily="34" charset="0"/>
            </a:endParaRPr>
          </a:p>
        </p:txBody>
      </p:sp>
      <p:sp>
        <p:nvSpPr>
          <p:cNvPr id="77" name="Google Shape;391;p49">
            <a:extLst>
              <a:ext uri="{FF2B5EF4-FFF2-40B4-BE49-F238E27FC236}">
                <a16:creationId xmlns:a16="http://schemas.microsoft.com/office/drawing/2014/main" id="{B03A2F01-45DF-2C92-C8C9-126EB34E3A70}"/>
              </a:ext>
            </a:extLst>
          </p:cNvPr>
          <p:cNvSpPr txBox="1">
            <a:spLocks/>
          </p:cNvSpPr>
          <p:nvPr/>
        </p:nvSpPr>
        <p:spPr>
          <a:xfrm>
            <a:off x="1827031" y="314333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r>
              <a:rPr lang="es-ES" sz="1100" dirty="0">
                <a:latin typeface="Century Gothic" panose="020B0502020202020204" pitchFamily="34" charset="0"/>
              </a:rPr>
              <a:t>-Diseñador de </a:t>
            </a:r>
            <a:r>
              <a:rPr lang="es-ES" sz="1100" dirty="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endParaRPr lang="es-ES" sz="1100" dirty="0">
              <a:latin typeface="Century Gothic" panose="020B0502020202020204" pitchFamily="34" charset="0"/>
            </a:endParaRPr>
          </a:p>
        </p:txBody>
      </p:sp>
      <p:sp>
        <p:nvSpPr>
          <p:cNvPr id="78" name="Google Shape;391;p49">
            <a:extLst>
              <a:ext uri="{FF2B5EF4-FFF2-40B4-BE49-F238E27FC236}">
                <a16:creationId xmlns:a16="http://schemas.microsoft.com/office/drawing/2014/main" id="{B03A2F01-45DF-2C92-C8C9-126EB34E3A70}"/>
              </a:ext>
            </a:extLst>
          </p:cNvPr>
          <p:cNvSpPr txBox="1">
            <a:spLocks/>
          </p:cNvSpPr>
          <p:nvPr/>
        </p:nvSpPr>
        <p:spPr>
          <a:xfrm>
            <a:off x="3238388"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
        <p:nvSpPr>
          <p:cNvPr id="79" name="Google Shape;391;p49">
            <a:extLst>
              <a:ext uri="{FF2B5EF4-FFF2-40B4-BE49-F238E27FC236}">
                <a16:creationId xmlns:a16="http://schemas.microsoft.com/office/drawing/2014/main" id="{B03A2F01-45DF-2C92-C8C9-126EB34E3A70}"/>
              </a:ext>
            </a:extLst>
          </p:cNvPr>
          <p:cNvSpPr txBox="1">
            <a:spLocks/>
          </p:cNvSpPr>
          <p:nvPr/>
        </p:nvSpPr>
        <p:spPr>
          <a:xfrm>
            <a:off x="4640146"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0" name="Google Shape;391;p49">
            <a:extLst>
              <a:ext uri="{FF2B5EF4-FFF2-40B4-BE49-F238E27FC236}">
                <a16:creationId xmlns:a16="http://schemas.microsoft.com/office/drawing/2014/main" id="{B03A2F01-45DF-2C92-C8C9-126EB34E3A70}"/>
              </a:ext>
            </a:extLst>
          </p:cNvPr>
          <p:cNvSpPr txBox="1">
            <a:spLocks/>
          </p:cNvSpPr>
          <p:nvPr/>
        </p:nvSpPr>
        <p:spPr>
          <a:xfrm>
            <a:off x="6079727" y="3099502"/>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2" name="Google Shape;391;p49">
            <a:extLst>
              <a:ext uri="{FF2B5EF4-FFF2-40B4-BE49-F238E27FC236}">
                <a16:creationId xmlns:a16="http://schemas.microsoft.com/office/drawing/2014/main" id="{B03A2F01-45DF-2C92-C8C9-126EB34E3A70}"/>
              </a:ext>
            </a:extLst>
          </p:cNvPr>
          <p:cNvSpPr txBox="1">
            <a:spLocks/>
          </p:cNvSpPr>
          <p:nvPr/>
        </p:nvSpPr>
        <p:spPr>
          <a:xfrm>
            <a:off x="7453825" y="308956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Tree>
    <p:extLst>
      <p:ext uri="{BB962C8B-B14F-4D97-AF65-F5344CB8AC3E}">
        <p14:creationId xmlns:p14="http://schemas.microsoft.com/office/powerpoint/2010/main" val="2069224395"/>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Pensamos en como satisfacer las necesidades de tanto alumnos como docentes de Florida con una sola aplicación, la cual propiciaría y agilizaría el uso de los siguientes servicios…</a:t>
            </a:r>
          </a:p>
          <a:p>
            <a:pPr marL="0" lvl="0" indent="0">
              <a:spcAft>
                <a:spcPts val="1600"/>
              </a:spcAft>
              <a:buNone/>
            </a:pPr>
            <a:r>
              <a:rPr lang="es-ES" sz="1400" b="1" dirty="0">
                <a:latin typeface="Century Gothic" panose="020B0502020202020204" pitchFamily="34" charset="0"/>
              </a:rPr>
              <a:t>Cafetería, </a:t>
            </a:r>
            <a:r>
              <a:rPr lang="es-ES" sz="1400" b="1" dirty="0" smtClean="0">
                <a:latin typeface="Century Gothic" panose="020B0502020202020204" pitchFamily="34" charset="0"/>
              </a:rPr>
              <a:t>Biblioteca</a:t>
            </a:r>
            <a:r>
              <a:rPr lang="es-ES" sz="1400" b="1" dirty="0" smtClean="0">
                <a:latin typeface="Century Gothic" panose="020B0502020202020204" pitchFamily="34" charset="0"/>
              </a:rPr>
              <a:t>, </a:t>
            </a:r>
            <a:r>
              <a:rPr lang="es-ES" sz="1400" b="1" dirty="0">
                <a:latin typeface="Century Gothic" panose="020B0502020202020204" pitchFamily="34" charset="0"/>
              </a:rPr>
              <a:t>Reuniones y Info. Ciclos</a:t>
            </a:r>
          </a:p>
        </p:txBody>
      </p:sp>
      <p:grpSp>
        <p:nvGrpSpPr>
          <p:cNvPr id="2" name="Grupo 1"/>
          <p:cNvGrpSpPr/>
          <p:nvPr/>
        </p:nvGrpSpPr>
        <p:grpSpPr>
          <a:xfrm>
            <a:off x="1536532" y="607868"/>
            <a:ext cx="1593867" cy="3927764"/>
            <a:chOff x="1536532" y="607868"/>
            <a:chExt cx="1593867" cy="3927764"/>
          </a:xfrm>
          <a:solidFill>
            <a:schemeClr val="accent4">
              <a:lumMod val="60000"/>
              <a:lumOff val="40000"/>
            </a:schemeClr>
          </a:solidFill>
        </p:grpSpPr>
        <p:sp>
          <p:nvSpPr>
            <p:cNvPr id="6" name="Rectángulo 5"/>
            <p:cNvSpPr/>
            <p:nvPr/>
          </p:nvSpPr>
          <p:spPr>
            <a:xfrm>
              <a:off x="1536532" y="607868"/>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567863" y="2013615"/>
              <a:ext cx="3049893"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a:solidFill>
                    <a:schemeClr val="tx1"/>
                  </a:solidFill>
                  <a:latin typeface="Century Gothic" panose="020B0502020202020204" pitchFamily="34" charset="0"/>
                </a:rPr>
                <a:t>SURGIMIENTO DE LA IDEA</a:t>
              </a:r>
            </a:p>
          </p:txBody>
        </p:sp>
      </p:grpSp>
    </p:spTree>
    <p:extLst>
      <p:ext uri="{BB962C8B-B14F-4D97-AF65-F5344CB8AC3E}">
        <p14:creationId xmlns:p14="http://schemas.microsoft.com/office/powerpoint/2010/main" val="404282769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353285" y="62172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540134" y="607868"/>
            <a:ext cx="1593867"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56130"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p:cNvSpPr txBox="1"/>
          <p:nvPr/>
        </p:nvSpPr>
        <p:spPr>
          <a:xfrm>
            <a:off x="4013056" y="1789656"/>
            <a:ext cx="890248" cy="307777"/>
          </a:xfrm>
          <a:prstGeom prst="rect">
            <a:avLst/>
          </a:prstGeom>
          <a:noFill/>
        </p:spPr>
        <p:txBody>
          <a:bodyPr wrap="square" rtlCol="0">
            <a:spAutoFit/>
          </a:bodyPr>
          <a:lstStyle/>
          <a:p>
            <a:r>
              <a:rPr lang="es-ES" dirty="0">
                <a:latin typeface="Century Gothic" panose="020B0502020202020204" pitchFamily="34" charset="0"/>
              </a:rPr>
              <a:t>Reunión</a:t>
            </a:r>
          </a:p>
        </p:txBody>
      </p:sp>
      <p:sp>
        <p:nvSpPr>
          <p:cNvPr id="14" name="CuadroTexto 13"/>
          <p:cNvSpPr txBox="1"/>
          <p:nvPr/>
        </p:nvSpPr>
        <p:spPr>
          <a:xfrm>
            <a:off x="6357402" y="3813445"/>
            <a:ext cx="1083890" cy="307777"/>
          </a:xfrm>
          <a:prstGeom prst="rect">
            <a:avLst/>
          </a:prstGeom>
          <a:noFill/>
        </p:spPr>
        <p:txBody>
          <a:bodyPr wrap="square" rtlCol="0">
            <a:spAutoFit/>
          </a:bodyPr>
          <a:lstStyle/>
          <a:p>
            <a:r>
              <a:rPr lang="es-ES" dirty="0">
                <a:latin typeface="Century Gothic" panose="020B0502020202020204" pitchFamily="34" charset="0"/>
              </a:rPr>
              <a:t>Biblioteca</a:t>
            </a:r>
          </a:p>
        </p:txBody>
      </p:sp>
      <p:sp>
        <p:nvSpPr>
          <p:cNvPr id="15" name="CuadroTexto 14"/>
          <p:cNvSpPr txBox="1"/>
          <p:nvPr/>
        </p:nvSpPr>
        <p:spPr>
          <a:xfrm>
            <a:off x="3955413" y="3833324"/>
            <a:ext cx="1034226" cy="307777"/>
          </a:xfrm>
          <a:prstGeom prst="rect">
            <a:avLst/>
          </a:prstGeom>
          <a:noFill/>
        </p:spPr>
        <p:txBody>
          <a:bodyPr wrap="square" rtlCol="0">
            <a:spAutoFit/>
          </a:bodyPr>
          <a:lstStyle/>
          <a:p>
            <a:r>
              <a:rPr lang="es-ES" dirty="0">
                <a:latin typeface="Century Gothic" panose="020B0502020202020204" pitchFamily="34" charset="0"/>
              </a:rPr>
              <a:t>Cafetería</a:t>
            </a:r>
          </a:p>
        </p:txBody>
      </p:sp>
      <p:sp>
        <p:nvSpPr>
          <p:cNvPr id="17" name="CuadroTexto 16"/>
          <p:cNvSpPr txBox="1"/>
          <p:nvPr/>
        </p:nvSpPr>
        <p:spPr>
          <a:xfrm>
            <a:off x="6116607" y="1789656"/>
            <a:ext cx="1565479" cy="307777"/>
          </a:xfrm>
          <a:prstGeom prst="rect">
            <a:avLst/>
          </a:prstGeom>
          <a:noFill/>
        </p:spPr>
        <p:txBody>
          <a:bodyPr wrap="square" rtlCol="0">
            <a:spAutoFit/>
          </a:bodyPr>
          <a:lstStyle/>
          <a:p>
            <a:r>
              <a:rPr lang="es-ES" dirty="0">
                <a:latin typeface="Century Gothic" panose="020B0502020202020204" pitchFamily="34" charset="0"/>
              </a:rPr>
              <a:t>Consultar Ciclos</a:t>
            </a:r>
          </a:p>
        </p:txBody>
      </p:sp>
      <p:pic>
        <p:nvPicPr>
          <p:cNvPr id="1026" name="Picture 2" descr="Cafetería - Iconos gratis de comida y restaura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650" y="2987581"/>
            <a:ext cx="979753" cy="97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blioteca - Iconos gratis de educaci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706" y="2997295"/>
            <a:ext cx="869836" cy="869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unión - Iconos gratis de person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425" y="1085120"/>
            <a:ext cx="835509" cy="835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ificio universitario - Iconos gratis de edifici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093" y="1023720"/>
            <a:ext cx="800506" cy="800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Century Gothic" panose="020B0502020202020204" pitchFamily="34" charset="0"/>
              </a:rPr>
              <a:t>Servicio Reunion</a:t>
            </a:r>
            <a:endParaRPr dirty="0">
              <a:solidFill>
                <a:schemeClr val="tx1"/>
              </a:solidFill>
              <a:latin typeface="Century Gothic" panose="020B0502020202020204" pitchFamily="34" charset="0"/>
            </a:endParaRPr>
          </a:p>
        </p:txBody>
      </p:sp>
      <p:pic>
        <p:nvPicPr>
          <p:cNvPr id="5" name="Imagen 4"/>
          <p:cNvPicPr>
            <a:picLocks noChangeAspect="1"/>
          </p:cNvPicPr>
          <p:nvPr/>
        </p:nvPicPr>
        <p:blipFill>
          <a:blip r:embed="rId3"/>
          <a:stretch>
            <a:fillRect/>
          </a:stretch>
        </p:blipFill>
        <p:spPr>
          <a:xfrm>
            <a:off x="152400" y="1565564"/>
            <a:ext cx="4315035" cy="2649652"/>
          </a:xfrm>
          <a:prstGeom prst="rect">
            <a:avLst/>
          </a:prstGeom>
          <a:ln>
            <a:solidFill>
              <a:schemeClr val="tx1"/>
            </a:solidFill>
          </a:ln>
        </p:spPr>
      </p:pic>
      <p:pic>
        <p:nvPicPr>
          <p:cNvPr id="6" name="Imagen 5"/>
          <p:cNvPicPr>
            <a:picLocks noChangeAspect="1"/>
          </p:cNvPicPr>
          <p:nvPr/>
        </p:nvPicPr>
        <p:blipFill rotWithShape="1">
          <a:blip r:embed="rId4"/>
          <a:srcRect l="-367" r="9246" b="16906"/>
          <a:stretch/>
        </p:blipFill>
        <p:spPr>
          <a:xfrm>
            <a:off x="4660756" y="1565564"/>
            <a:ext cx="4315035" cy="2649651"/>
          </a:xfrm>
          <a:prstGeom prst="rect">
            <a:avLst/>
          </a:prstGeom>
          <a:ln>
            <a:solidFill>
              <a:schemeClr val="tx1"/>
            </a:solidFill>
          </a:ln>
        </p:spPr>
      </p:pic>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Servicio </a:t>
            </a:r>
            <a:r>
              <a:rPr lang="es-ES" dirty="0" smtClean="0">
                <a:solidFill>
                  <a:schemeClr val="tx1"/>
                </a:solidFill>
                <a:latin typeface="Century Gothic" panose="020B0502020202020204" pitchFamily="34" charset="0"/>
              </a:rPr>
              <a:t>Cafetería</a:t>
            </a:r>
            <a:endParaRPr lang="es-ES" dirty="0">
              <a:solidFill>
                <a:schemeClr val="tx1"/>
              </a:solidFill>
              <a:latin typeface="Century Gothic" panose="020B0502020202020204" pitchFamily="34" charset="0"/>
            </a:endParaRPr>
          </a:p>
        </p:txBody>
      </p:sp>
      <p:pic>
        <p:nvPicPr>
          <p:cNvPr id="5" name="Imagen 4"/>
          <p:cNvPicPr>
            <a:picLocks noChangeAspect="1"/>
          </p:cNvPicPr>
          <p:nvPr/>
        </p:nvPicPr>
        <p:blipFill rotWithShape="1">
          <a:blip r:embed="rId2"/>
          <a:srcRect l="305" t="949"/>
          <a:stretch/>
        </p:blipFill>
        <p:spPr>
          <a:xfrm>
            <a:off x="249382" y="1648691"/>
            <a:ext cx="4265687" cy="2611583"/>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647570" y="1648691"/>
            <a:ext cx="4257765" cy="2611583"/>
          </a:xfrm>
          <a:prstGeom prst="rect">
            <a:avLst/>
          </a:prstGeom>
          <a:ln>
            <a:solidFill>
              <a:schemeClr val="tx1"/>
            </a:solidFill>
          </a:ln>
        </p:spPr>
      </p:pic>
    </p:spTree>
    <p:extLst>
      <p:ext uri="{BB962C8B-B14F-4D97-AF65-F5344CB8AC3E}">
        <p14:creationId xmlns:p14="http://schemas.microsoft.com/office/powerpoint/2010/main" val="3111170665"/>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Biblioteca</a:t>
            </a:r>
          </a:p>
        </p:txBody>
      </p:sp>
      <p:pic>
        <p:nvPicPr>
          <p:cNvPr id="5" name="Imagen 4"/>
          <p:cNvPicPr>
            <a:picLocks noChangeAspect="1"/>
          </p:cNvPicPr>
          <p:nvPr/>
        </p:nvPicPr>
        <p:blipFill>
          <a:blip r:embed="rId2"/>
          <a:stretch>
            <a:fillRect/>
          </a:stretch>
        </p:blipFill>
        <p:spPr>
          <a:xfrm>
            <a:off x="249382" y="1596737"/>
            <a:ext cx="4146282" cy="2538846"/>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737821" y="1607127"/>
            <a:ext cx="4158991" cy="2528456"/>
          </a:xfrm>
          <a:prstGeom prst="rect">
            <a:avLst/>
          </a:prstGeom>
          <a:ln>
            <a:solidFill>
              <a:schemeClr val="tx1"/>
            </a:solidFill>
          </a:ln>
        </p:spPr>
      </p:pic>
    </p:spTree>
    <p:extLst>
      <p:ext uri="{BB962C8B-B14F-4D97-AF65-F5344CB8AC3E}">
        <p14:creationId xmlns:p14="http://schemas.microsoft.com/office/powerpoint/2010/main" val="3264439917"/>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Consultar Ciclos</a:t>
            </a:r>
          </a:p>
        </p:txBody>
      </p:sp>
      <p:pic>
        <p:nvPicPr>
          <p:cNvPr id="4" name="Imagen 3"/>
          <p:cNvPicPr>
            <a:picLocks noChangeAspect="1"/>
          </p:cNvPicPr>
          <p:nvPr/>
        </p:nvPicPr>
        <p:blipFill>
          <a:blip r:embed="rId2"/>
          <a:stretch>
            <a:fillRect/>
          </a:stretch>
        </p:blipFill>
        <p:spPr>
          <a:xfrm>
            <a:off x="2399833" y="1506826"/>
            <a:ext cx="4344283" cy="2638454"/>
          </a:xfrm>
          <a:prstGeom prst="rect">
            <a:avLst/>
          </a:prstGeom>
          <a:ln>
            <a:solidFill>
              <a:schemeClr val="tx1"/>
            </a:solidFill>
          </a:ln>
        </p:spPr>
      </p:pic>
    </p:spTree>
    <p:extLst>
      <p:ext uri="{BB962C8B-B14F-4D97-AF65-F5344CB8AC3E}">
        <p14:creationId xmlns:p14="http://schemas.microsoft.com/office/powerpoint/2010/main" val="3756085888"/>
      </p:ext>
    </p:extLst>
  </p:cSld>
  <p:clrMapOvr>
    <a:masterClrMapping/>
  </p:clrMapOvr>
  <p:transition spd="med">
    <p:push dir="u"/>
  </p:transition>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186</Words>
  <Application>Microsoft Office PowerPoint</Application>
  <PresentationFormat>Presentación en pantalla (16:9)</PresentationFormat>
  <Paragraphs>36</Paragraphs>
  <Slides>9</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Advent Pro</vt:lpstr>
      <vt:lpstr>Arial</vt:lpstr>
      <vt:lpstr>Century Gothic</vt:lpstr>
      <vt:lpstr>Montserrat</vt:lpstr>
      <vt:lpstr>Roboto</vt:lpstr>
      <vt:lpstr>Food Delivery App by Slidesgo</vt:lpstr>
      <vt:lpstr>FLORIDAPP</vt:lpstr>
      <vt:lpstr>Integrantes del equipo</vt:lpstr>
      <vt:lpstr>Presentación de PowerPoint</vt:lpstr>
      <vt:lpstr>Presentación de PowerPoint</vt:lpstr>
      <vt:lpstr>Presentación de PowerPoint</vt:lpstr>
      <vt:lpstr>Servicio Reunion</vt:lpstr>
      <vt:lpstr>Servicio Cafetería</vt:lpstr>
      <vt:lpstr>Biblioteca</vt:lpstr>
      <vt:lpstr>Consultar Ciclos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MARCOS SIMON CABALLERO</cp:lastModifiedBy>
  <cp:revision>58</cp:revision>
  <dcterms:modified xsi:type="dcterms:W3CDTF">2022-05-19T16:58:06Z</dcterms:modified>
</cp:coreProperties>
</file>